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12" autoAdjust="0"/>
    <p:restoredTop sz="94660"/>
  </p:normalViewPr>
  <p:slideViewPr>
    <p:cSldViewPr>
      <p:cViewPr varScale="1">
        <p:scale>
          <a:sx n="45" d="100"/>
          <a:sy n="45" d="100"/>
        </p:scale>
        <p:origin x="-12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kizkenar Üçgen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 Üçgen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İkizkenar Üçgen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1" name="10 Düz Bağlayıcı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 Üçgen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4151D5D-1340-41FA-B094-7BACB57487D6}" type="datetimeFigureOut">
              <a:rPr lang="tr-TR" smtClean="0"/>
              <a:pPr/>
              <a:t>06.01.2011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06108A7-A31B-4782-BCB5-1E1288BE0AC9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mtClean="0"/>
              <a:t>SİNDİRİM</a:t>
            </a:r>
            <a:br>
              <a:rPr lang="tr-TR" smtClean="0"/>
            </a:br>
            <a:r>
              <a:rPr lang="tr-TR" smtClean="0"/>
              <a:t>SİSTEMİ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Sindirim Sisteminin Sağlığı</a:t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Sindirim sisteminin sağlığı için dengeli beslenmeliyiz.Dengeli beslenmesek  farklı farklı hastalıklar ortaya çıkabilir.</a:t>
            </a:r>
          </a:p>
          <a:p>
            <a:r>
              <a:rPr lang="tr-TR" dirty="0" smtClean="0"/>
              <a:t>Alkolden ve sigaradan </a:t>
            </a:r>
            <a:r>
              <a:rPr lang="tr-TR" dirty="0" err="1" smtClean="0"/>
              <a:t>uzakdururlmalı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SAĞLIKLI  BESLENME PİRAMİTİ</a:t>
            </a:r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000240"/>
            <a:ext cx="519944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	FİZİKSEL VE KİMYASAL </a:t>
            </a:r>
            <a:br>
              <a:rPr lang="tr-TR" dirty="0" smtClean="0"/>
            </a:br>
            <a:r>
              <a:rPr lang="tr-TR" dirty="0" smtClean="0"/>
              <a:t>			SİNDİRİM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Fiziksel Sindirim:</a:t>
            </a:r>
            <a:r>
              <a:rPr lang="tr-TR" dirty="0" smtClean="0"/>
              <a:t>Besinlerin çiğneme veya kas hareketleriyle besinleri küçük parçacıklara ayrılması.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Kimyasal Sindirim:</a:t>
            </a:r>
            <a:r>
              <a:rPr lang="tr-TR" dirty="0" smtClean="0"/>
              <a:t>Besinlerin enzim adı verilen bazı salgılar yardımıyla parçalanmasına denir.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		SİNDİRİM SİSTEMİ</a:t>
            </a:r>
            <a:endParaRPr lang="tr-T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14488"/>
            <a:ext cx="3285604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		SİNDİRİM SİSTEMİNİN 				GÖREVLERİ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AĞIZ:</a:t>
            </a:r>
            <a:r>
              <a:rPr lang="tr-TR" dirty="0" smtClean="0"/>
              <a:t>Ağız içindeki  besinlerin dişlerle </a:t>
            </a:r>
            <a:r>
              <a:rPr lang="tr-TR" dirty="0" err="1" smtClean="0"/>
              <a:t>burda</a:t>
            </a:r>
            <a:r>
              <a:rPr lang="tr-TR" dirty="0" smtClean="0"/>
              <a:t> parçalanır.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YUTAK:</a:t>
            </a:r>
            <a:r>
              <a:rPr lang="tr-TR" dirty="0" smtClean="0"/>
              <a:t>Ağızdan gelen besinleri yemek borusuna iletir.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YEMEK BORUSU:</a:t>
            </a:r>
            <a:r>
              <a:rPr lang="tr-TR" dirty="0" smtClean="0"/>
              <a:t>Besinleri mideye iletir.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MİDE:</a:t>
            </a:r>
            <a:r>
              <a:rPr lang="tr-TR" dirty="0" smtClean="0"/>
              <a:t>Besinleri kaslarıyla veya mide öz suyuyla daha küçük parçacıklara ayırır.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İNCE  BAĞIRSAK:</a:t>
            </a:r>
            <a:r>
              <a:rPr lang="tr-TR" dirty="0" smtClean="0"/>
              <a:t>Sindirim sisteminin en uzun </a:t>
            </a:r>
            <a:r>
              <a:rPr lang="tr-TR" dirty="0" err="1" smtClean="0"/>
              <a:t>bölümürdür</a:t>
            </a:r>
            <a:r>
              <a:rPr lang="tr-TR" dirty="0" smtClean="0"/>
              <a:t>.Besinleri </a:t>
            </a:r>
            <a:r>
              <a:rPr lang="tr-TR" dirty="0" err="1" smtClean="0"/>
              <a:t>villus</a:t>
            </a:r>
            <a:r>
              <a:rPr lang="tr-TR" dirty="0" smtClean="0"/>
              <a:t> tarafından emilir.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KALIN BAĞIRSAK:</a:t>
            </a:r>
            <a:r>
              <a:rPr lang="tr-TR" dirty="0" smtClean="0"/>
              <a:t>İnce </a:t>
            </a:r>
            <a:r>
              <a:rPr lang="tr-TR" dirty="0" err="1" smtClean="0"/>
              <a:t>bağırsıktan</a:t>
            </a:r>
            <a:r>
              <a:rPr lang="tr-TR" dirty="0" smtClean="0"/>
              <a:t> gelen atıkları post halinde vücudun dışına atar.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ANÜS:</a:t>
            </a:r>
            <a:r>
              <a:rPr lang="tr-TR" dirty="0" smtClean="0"/>
              <a:t>Kalın </a:t>
            </a:r>
            <a:r>
              <a:rPr lang="tr-TR" dirty="0" err="1" smtClean="0"/>
              <a:t>bağrısakdan</a:t>
            </a:r>
            <a:r>
              <a:rPr lang="tr-TR" dirty="0" smtClean="0"/>
              <a:t> gelen atıkları uzaklaştır</a:t>
            </a:r>
            <a:endParaRPr lang="tr-TR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				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YAPAN:</a:t>
            </a:r>
          </a:p>
          <a:p>
            <a:pPr lvl="6"/>
            <a:r>
              <a:rPr lang="tr-TR" sz="3200" dirty="0" smtClean="0"/>
              <a:t>MELİH ASLAN</a:t>
            </a:r>
          </a:p>
          <a:p>
            <a:pPr lvl="6"/>
            <a:r>
              <a:rPr lang="tr-TR" sz="3200" dirty="0" smtClean="0"/>
              <a:t> 7-C 1241</a:t>
            </a:r>
          </a:p>
          <a:p>
            <a:pPr lvl="7"/>
            <a:endParaRPr lang="tr-TR" dirty="0" smtClean="0"/>
          </a:p>
          <a:p>
            <a:pPr lvl="7"/>
            <a:endParaRPr lang="tr-T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45</TotalTime>
  <Words>110</Words>
  <Application>Microsoft Office PowerPoint</Application>
  <PresentationFormat>Ekran Gösterisi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Canlı</vt:lpstr>
      <vt:lpstr>SİNDİRİM SİSTEMİ</vt:lpstr>
      <vt:lpstr>Sindirim Sisteminin Sağlığı </vt:lpstr>
      <vt:lpstr>SAĞLIKLI  BESLENME PİRAMİTİ</vt:lpstr>
      <vt:lpstr> FİZİKSEL VE KİMYASAL     SİNDİRİM</vt:lpstr>
      <vt:lpstr>  SİNDİRİM SİSTEMİ</vt:lpstr>
      <vt:lpstr>  SİNDİRİM SİSTEMİNİN     GÖREVLERİ</vt:lpstr>
      <vt:lpstr>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SİNDİRİM SİSTEMİ</dc:title>
  <dc:creator>m.aslan</dc:creator>
  <cp:lastModifiedBy>m.aslan</cp:lastModifiedBy>
  <cp:revision>8</cp:revision>
  <dcterms:created xsi:type="dcterms:W3CDTF">2011-01-05T10:53:45Z</dcterms:created>
  <dcterms:modified xsi:type="dcterms:W3CDTF">2011-01-06T05:40:59Z</dcterms:modified>
</cp:coreProperties>
</file>